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6" r:id="rId5"/>
    <p:sldId id="265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5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6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2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13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4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2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37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31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3F1A-9BE1-4C77-9EB4-5C7217A5DA38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8582-416A-4049-B182-5A36F0A6D5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5-ZPVznME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lw.csiro.au/aclep/soilandlandscapegrid" TargetMode="External"/><Relationship Id="rId4" Type="http://schemas.openxmlformats.org/officeDocument/2006/relationships/hyperlink" Target="http://www.csiro.au/soil-and-landscape-gr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791" y="221063"/>
            <a:ext cx="9144000" cy="1228987"/>
          </a:xfrm>
        </p:spPr>
        <p:txBody>
          <a:bodyPr>
            <a:normAutofit fontScale="90000"/>
          </a:bodyPr>
          <a:lstStyle/>
          <a:p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Soil and Landscape Grid of Australia</a:t>
            </a:r>
            <a:b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Usage Report</a:t>
            </a:r>
            <a:endParaRPr lang="en-AU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004" y="1674384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AU" sz="8000" b="1" dirty="0" smtClean="0"/>
              <a:t>Period : </a:t>
            </a:r>
            <a:r>
              <a:rPr lang="en-AU" sz="8000" dirty="0" smtClean="0"/>
              <a:t>4/11/2014 to 27/5/2019 (~ 4.5Yrs)</a:t>
            </a:r>
          </a:p>
          <a:p>
            <a:pPr algn="l"/>
            <a:endParaRPr lang="en-AU" sz="8000" dirty="0" smtClean="0"/>
          </a:p>
          <a:p>
            <a:pPr algn="l"/>
            <a:r>
              <a:rPr lang="en-AU" sz="8000" b="1" dirty="0" smtClean="0"/>
              <a:t>Data downloads </a:t>
            </a:r>
            <a:r>
              <a:rPr lang="en-AU" sz="8000" dirty="0" smtClean="0"/>
              <a:t>= </a:t>
            </a:r>
            <a:r>
              <a:rPr lang="en-AU" sz="8000" b="1" dirty="0" smtClean="0">
                <a:solidFill>
                  <a:srgbClr val="FF0000"/>
                </a:solidFill>
              </a:rPr>
              <a:t>168 </a:t>
            </a:r>
            <a:r>
              <a:rPr lang="en-AU" sz="8000" b="1" dirty="0" smtClean="0">
                <a:solidFill>
                  <a:srgbClr val="FF0000"/>
                </a:solidFill>
              </a:rPr>
              <a:t>Tb</a:t>
            </a:r>
            <a:r>
              <a:rPr lang="en-AU" sz="8000" dirty="0" smtClean="0"/>
              <a:t> of </a:t>
            </a:r>
            <a:r>
              <a:rPr lang="en-AU" sz="8000" dirty="0" smtClean="0"/>
              <a:t>data</a:t>
            </a:r>
            <a:endParaRPr lang="en-AU" sz="8000" dirty="0" smtClean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AU" sz="5600" b="1" dirty="0" smtClean="0"/>
              <a:t>WCS = </a:t>
            </a:r>
            <a:r>
              <a:rPr lang="en-AU" sz="5600" b="1" dirty="0" smtClean="0">
                <a:solidFill>
                  <a:srgbClr val="FF0000"/>
                </a:solidFill>
              </a:rPr>
              <a:t>67.7 </a:t>
            </a:r>
            <a:r>
              <a:rPr lang="en-AU" sz="5600" b="1" dirty="0" smtClean="0">
                <a:solidFill>
                  <a:srgbClr val="FF0000"/>
                </a:solidFill>
              </a:rPr>
              <a:t>Tb </a:t>
            </a:r>
            <a:r>
              <a:rPr lang="en-AU" sz="5600" b="1" dirty="0" smtClean="0"/>
              <a:t>(1.3M downloads)</a:t>
            </a:r>
            <a:endParaRPr lang="en-AU" sz="5600" b="1" dirty="0" smtClean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AU" sz="5600" b="1" dirty="0" smtClean="0"/>
              <a:t>CSIRO </a:t>
            </a:r>
            <a:r>
              <a:rPr lang="en-AU" sz="5600" b="1" dirty="0" smtClean="0"/>
              <a:t>DAP = </a:t>
            </a:r>
            <a:r>
              <a:rPr lang="en-AU" sz="5600" b="1" dirty="0" smtClean="0">
                <a:solidFill>
                  <a:srgbClr val="FF0000"/>
                </a:solidFill>
              </a:rPr>
              <a:t>31.2 </a:t>
            </a:r>
            <a:r>
              <a:rPr lang="en-AU" sz="5600" b="1" dirty="0">
                <a:solidFill>
                  <a:srgbClr val="FF0000"/>
                </a:solidFill>
              </a:rPr>
              <a:t>Tb </a:t>
            </a:r>
            <a:r>
              <a:rPr lang="en-AU" sz="5600" b="1" dirty="0" smtClean="0">
                <a:solidFill>
                  <a:srgbClr val="FF0000"/>
                </a:solidFill>
              </a:rPr>
              <a:t> </a:t>
            </a:r>
            <a:r>
              <a:rPr lang="en-AU" sz="5600" b="1" dirty="0" smtClean="0"/>
              <a:t>(4291 </a:t>
            </a:r>
            <a:r>
              <a:rPr lang="en-AU" sz="5600" b="1" dirty="0"/>
              <a:t>downloads</a:t>
            </a:r>
            <a:r>
              <a:rPr lang="en-AU" sz="5600" b="1" dirty="0" smtClean="0"/>
              <a:t>)</a:t>
            </a:r>
            <a:endParaRPr lang="en-AU" sz="5600" b="1" dirty="0" smtClean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AU" sz="5600" b="1" dirty="0"/>
              <a:t>FTP = </a:t>
            </a:r>
            <a:r>
              <a:rPr lang="en-AU" sz="5600" b="1" dirty="0" smtClean="0">
                <a:solidFill>
                  <a:srgbClr val="FF0000"/>
                </a:solidFill>
              </a:rPr>
              <a:t>68.5 </a:t>
            </a:r>
            <a:r>
              <a:rPr lang="en-AU" sz="5600" b="1" dirty="0" smtClean="0">
                <a:solidFill>
                  <a:srgbClr val="FF0000"/>
                </a:solidFill>
              </a:rPr>
              <a:t>Tb </a:t>
            </a:r>
            <a:r>
              <a:rPr lang="en-AU" sz="5600" b="1" dirty="0" smtClean="0"/>
              <a:t>(9412 downloads)</a:t>
            </a:r>
          </a:p>
          <a:p>
            <a:pPr algn="l"/>
            <a:endParaRPr lang="en-AU" sz="8000" dirty="0" smtClean="0"/>
          </a:p>
          <a:p>
            <a:pPr algn="l"/>
            <a:r>
              <a:rPr lang="en-AU" sz="8000" b="1" dirty="0" smtClean="0"/>
              <a:t>Web site </a:t>
            </a:r>
          </a:p>
          <a:p>
            <a:pPr lvl="1" algn="l"/>
            <a:r>
              <a:rPr lang="en-AU" sz="8000" dirty="0"/>
              <a:t>V</a:t>
            </a:r>
            <a:r>
              <a:rPr lang="en-AU" sz="8000" dirty="0" smtClean="0"/>
              <a:t>isits = 54770(average = 240 per week)</a:t>
            </a:r>
          </a:p>
          <a:p>
            <a:pPr lvl="1" algn="l"/>
            <a:r>
              <a:rPr lang="en-AU" sz="8000" dirty="0" smtClean="0"/>
              <a:t>Total number of countries viewing = 156</a:t>
            </a:r>
          </a:p>
          <a:p>
            <a:pPr lvl="1" algn="l"/>
            <a:endParaRPr lang="en-AU" sz="8000" dirty="0" smtClean="0"/>
          </a:p>
          <a:p>
            <a:pPr algn="l"/>
            <a:r>
              <a:rPr lang="en-AU" sz="8000" b="1" dirty="0" smtClean="0"/>
              <a:t>Map Views</a:t>
            </a:r>
          </a:p>
          <a:p>
            <a:pPr lvl="1" algn="l"/>
            <a:r>
              <a:rPr lang="en-AU" sz="7600" dirty="0" smtClean="0"/>
              <a:t>Views</a:t>
            </a:r>
            <a:r>
              <a:rPr lang="en-AU" sz="7600" b="1" dirty="0" smtClean="0"/>
              <a:t> </a:t>
            </a:r>
            <a:r>
              <a:rPr lang="en-AU" sz="7600" dirty="0" smtClean="0"/>
              <a:t>= </a:t>
            </a:r>
            <a:r>
              <a:rPr lang="en-AU" sz="7600" dirty="0"/>
              <a:t>979115 </a:t>
            </a:r>
            <a:r>
              <a:rPr lang="en-AU" sz="7200" dirty="0" smtClean="0"/>
              <a:t>(average = 3892 per week)</a:t>
            </a:r>
          </a:p>
          <a:p>
            <a:pPr algn="l"/>
            <a:r>
              <a:rPr lang="en-AU" sz="8000" b="1" dirty="0" smtClean="0"/>
              <a:t> </a:t>
            </a:r>
            <a:endParaRPr lang="en-AU" sz="8000" dirty="0"/>
          </a:p>
          <a:p>
            <a:pPr algn="l"/>
            <a:r>
              <a:rPr lang="en-AU" sz="8000" b="1" dirty="0" smtClean="0"/>
              <a:t>Video views : </a:t>
            </a:r>
            <a:r>
              <a:rPr lang="en-AU" sz="8000" dirty="0" smtClean="0"/>
              <a:t>8272 </a:t>
            </a:r>
          </a:p>
          <a:p>
            <a:pPr algn="l"/>
            <a:r>
              <a:rPr lang="en-AU" sz="6400" dirty="0" smtClean="0">
                <a:hlinkClick r:id="rId2"/>
              </a:rPr>
              <a:t>https</a:t>
            </a:r>
            <a:r>
              <a:rPr lang="en-AU" sz="6400" dirty="0">
                <a:hlinkClick r:id="rId2"/>
              </a:rPr>
              <a:t>://www.youtube.com/watch?v=Z5-ZPVznMEw</a:t>
            </a:r>
            <a:endParaRPr lang="en-AU" sz="6400" dirty="0" smtClean="0"/>
          </a:p>
          <a:p>
            <a:pPr algn="l"/>
            <a:endParaRPr lang="en-AU" sz="8000" dirty="0" smtClean="0"/>
          </a:p>
          <a:p>
            <a:pPr algn="l"/>
            <a:r>
              <a:rPr lang="en-AU" sz="5600" dirty="0" smtClean="0"/>
              <a:t> </a:t>
            </a:r>
          </a:p>
          <a:p>
            <a:pPr lvl="1" algn="l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58" y="1486973"/>
            <a:ext cx="3282278" cy="29476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8577462" y="4850098"/>
            <a:ext cx="367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en-AU" sz="12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www.clw.csiro.au/aclep/soilandlandscapegrid</a:t>
            </a:r>
            <a:endParaRPr lang="en-A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7956" y="241161"/>
            <a:ext cx="9144000" cy="61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Daily Web Coverage Service (OGC WCS) Data Downloads</a:t>
            </a:r>
            <a:endParaRPr lang="en-A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5" y="1219200"/>
            <a:ext cx="10657297" cy="4842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77256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812059" y="5849607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2016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67444" y="5847982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2017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9125060" y="5877256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6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7956" y="241161"/>
            <a:ext cx="9144000" cy="61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Views  - Daily Counts of SLGA Map Views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877256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12059" y="5849607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2016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367444" y="5847982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2017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125060" y="5877256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2018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6" y="1103870"/>
            <a:ext cx="10555018" cy="48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71" y="848047"/>
            <a:ext cx="8942857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833762"/>
            <a:ext cx="8488218" cy="51904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8298"/>
              </p:ext>
            </p:extLst>
          </p:nvPr>
        </p:nvGraphicFramePr>
        <p:xfrm>
          <a:off x="706005" y="1864231"/>
          <a:ext cx="1968500" cy="2667000"/>
        </p:xfrm>
        <a:graphic>
          <a:graphicData uri="http://schemas.openxmlformats.org/drawingml/2006/table">
            <a:tbl>
              <a:tblPr/>
              <a:tblGrid>
                <a:gridCol w="1359882"/>
                <a:gridCol w="6086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Bulk-Density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Depth_of_Soil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Depth_of_Regolith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91" y="332509"/>
            <a:ext cx="21982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FTP Downloads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4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95948" y="158338"/>
            <a:ext cx="9144000" cy="61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Web Site  - Countries viewing the SLGA web site</a:t>
            </a:r>
            <a:endParaRPr lang="en-A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51" y="1801090"/>
            <a:ext cx="6245941" cy="412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8" y="0"/>
            <a:ext cx="368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713" y="0"/>
            <a:ext cx="630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Web Site Usage Info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1" y="955589"/>
            <a:ext cx="3280030" cy="559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27" y="1717322"/>
            <a:ext cx="4548202" cy="4735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412" y="522473"/>
            <a:ext cx="20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Users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5827" y="1075723"/>
            <a:ext cx="20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Locations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19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3" y="387178"/>
            <a:ext cx="7858898" cy="629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44" y="387178"/>
            <a:ext cx="2430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CSIRO DAP Downloads</a:t>
            </a:r>
          </a:p>
          <a:p>
            <a:pPr algn="ctr"/>
            <a:r>
              <a:rPr lang="en-AU" sz="1600" dirty="0" smtClean="0"/>
              <a:t>(Dominic </a:t>
            </a:r>
            <a:r>
              <a:rPr lang="en-AU" sz="1600" dirty="0" smtClean="0"/>
              <a:t>Hogan - 2016)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63192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167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Soil and Landscape Grid of Australia Usage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and Landscape Grid of Australia Usage Report</dc:title>
  <dc:creator>Searle, Ross (L&amp;W, Dutton Park)</dc:creator>
  <cp:lastModifiedBy>Searle, Ross (A&amp;F, St. Lucia)</cp:lastModifiedBy>
  <cp:revision>54</cp:revision>
  <dcterms:created xsi:type="dcterms:W3CDTF">2015-06-11T01:23:04Z</dcterms:created>
  <dcterms:modified xsi:type="dcterms:W3CDTF">2019-05-29T06:58:15Z</dcterms:modified>
</cp:coreProperties>
</file>